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21396325" cy="30267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8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4953466"/>
            <a:ext cx="18186876" cy="10537496"/>
          </a:xfrm>
        </p:spPr>
        <p:txBody>
          <a:bodyPr anchor="b"/>
          <a:lstStyle>
            <a:lvl1pPr algn="ctr"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541" y="15897328"/>
            <a:ext cx="16047244" cy="7307583"/>
          </a:xfrm>
        </p:spPr>
        <p:txBody>
          <a:bodyPr/>
          <a:lstStyle>
            <a:lvl1pPr marL="0" indent="0" algn="ctr">
              <a:buNone/>
              <a:defRPr sz="5616"/>
            </a:lvl1pPr>
            <a:lvl2pPr marL="1069802" indent="0" algn="ctr">
              <a:buNone/>
              <a:defRPr sz="4680"/>
            </a:lvl2pPr>
            <a:lvl3pPr marL="2139605" indent="0" algn="ctr">
              <a:buNone/>
              <a:defRPr sz="4212"/>
            </a:lvl3pPr>
            <a:lvl4pPr marL="3209407" indent="0" algn="ctr">
              <a:buNone/>
              <a:defRPr sz="3744"/>
            </a:lvl4pPr>
            <a:lvl5pPr marL="4279209" indent="0" algn="ctr">
              <a:buNone/>
              <a:defRPr sz="3744"/>
            </a:lvl5pPr>
            <a:lvl6pPr marL="5349011" indent="0" algn="ctr">
              <a:buNone/>
              <a:defRPr sz="3744"/>
            </a:lvl6pPr>
            <a:lvl7pPr marL="6418814" indent="0" algn="ctr">
              <a:buNone/>
              <a:defRPr sz="3744"/>
            </a:lvl7pPr>
            <a:lvl8pPr marL="7488616" indent="0" algn="ctr">
              <a:buNone/>
              <a:defRPr sz="3744"/>
            </a:lvl8pPr>
            <a:lvl9pPr marL="8558418" indent="0" algn="ctr">
              <a:buNone/>
              <a:defRPr sz="37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728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921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11746" y="1611452"/>
            <a:ext cx="4613583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998" y="1611452"/>
            <a:ext cx="13573294" cy="25650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347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878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855" y="7545809"/>
            <a:ext cx="18454330" cy="12590343"/>
          </a:xfrm>
        </p:spPr>
        <p:txBody>
          <a:bodyPr anchor="b"/>
          <a:lstStyle>
            <a:lvl1pPr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855" y="20255262"/>
            <a:ext cx="18454330" cy="6620964"/>
          </a:xfrm>
        </p:spPr>
        <p:txBody>
          <a:bodyPr/>
          <a:lstStyle>
            <a:lvl1pPr marL="0" indent="0">
              <a:buNone/>
              <a:defRPr sz="5616">
                <a:solidFill>
                  <a:schemeClr val="tx1"/>
                </a:solidFill>
              </a:defRPr>
            </a:lvl1pPr>
            <a:lvl2pPr marL="1069802" indent="0">
              <a:buNone/>
              <a:defRPr sz="4680">
                <a:solidFill>
                  <a:schemeClr val="tx1">
                    <a:tint val="75000"/>
                  </a:schemeClr>
                </a:solidFill>
              </a:defRPr>
            </a:lvl2pPr>
            <a:lvl3pPr marL="2139605" indent="0">
              <a:buNone/>
              <a:defRPr sz="4212">
                <a:solidFill>
                  <a:schemeClr val="tx1">
                    <a:tint val="75000"/>
                  </a:schemeClr>
                </a:solidFill>
              </a:defRPr>
            </a:lvl3pPr>
            <a:lvl4pPr marL="3209407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4pPr>
            <a:lvl5pPr marL="4279209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5pPr>
            <a:lvl6pPr marL="5349011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6pPr>
            <a:lvl7pPr marL="6418814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7pPr>
            <a:lvl8pPr marL="7488616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8pPr>
            <a:lvl9pPr marL="8558418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60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997" y="8057261"/>
            <a:ext cx="9093438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31890" y="8057261"/>
            <a:ext cx="9093438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395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1611459"/>
            <a:ext cx="18454330" cy="5850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87" y="7419688"/>
            <a:ext cx="9051647" cy="3636275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787" y="11055963"/>
            <a:ext cx="9051647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31891" y="7419688"/>
            <a:ext cx="9096225" cy="3636275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31891" y="11055963"/>
            <a:ext cx="9096225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427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639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98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2017818"/>
            <a:ext cx="6900872" cy="7062364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6225" y="4357934"/>
            <a:ext cx="10831890" cy="21509383"/>
          </a:xfrm>
        </p:spPr>
        <p:txBody>
          <a:bodyPr/>
          <a:lstStyle>
            <a:lvl1pPr>
              <a:defRPr sz="7488"/>
            </a:lvl1pPr>
            <a:lvl2pPr>
              <a:defRPr sz="6552"/>
            </a:lvl2pPr>
            <a:lvl3pPr>
              <a:defRPr sz="5616"/>
            </a:lvl3pPr>
            <a:lvl4pPr>
              <a:defRPr sz="4680"/>
            </a:lvl4pPr>
            <a:lvl5pPr>
              <a:defRPr sz="4680"/>
            </a:lvl5pPr>
            <a:lvl6pPr>
              <a:defRPr sz="4680"/>
            </a:lvl6pPr>
            <a:lvl7pPr>
              <a:defRPr sz="4680"/>
            </a:lvl7pPr>
            <a:lvl8pPr>
              <a:defRPr sz="4680"/>
            </a:lvl8pPr>
            <a:lvl9pPr>
              <a:defRPr sz="46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9080183"/>
            <a:ext cx="6900872" cy="16822161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375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2017818"/>
            <a:ext cx="6900872" cy="7062364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6225" y="4357934"/>
            <a:ext cx="10831890" cy="21509383"/>
          </a:xfrm>
        </p:spPr>
        <p:txBody>
          <a:bodyPr anchor="t"/>
          <a:lstStyle>
            <a:lvl1pPr marL="0" indent="0">
              <a:buNone/>
              <a:defRPr sz="7488"/>
            </a:lvl1pPr>
            <a:lvl2pPr marL="1069802" indent="0">
              <a:buNone/>
              <a:defRPr sz="6552"/>
            </a:lvl2pPr>
            <a:lvl3pPr marL="2139605" indent="0">
              <a:buNone/>
              <a:defRPr sz="5616"/>
            </a:lvl3pPr>
            <a:lvl4pPr marL="3209407" indent="0">
              <a:buNone/>
              <a:defRPr sz="4680"/>
            </a:lvl4pPr>
            <a:lvl5pPr marL="4279209" indent="0">
              <a:buNone/>
              <a:defRPr sz="4680"/>
            </a:lvl5pPr>
            <a:lvl6pPr marL="5349011" indent="0">
              <a:buNone/>
              <a:defRPr sz="4680"/>
            </a:lvl6pPr>
            <a:lvl7pPr marL="6418814" indent="0">
              <a:buNone/>
              <a:defRPr sz="4680"/>
            </a:lvl7pPr>
            <a:lvl8pPr marL="7488616" indent="0">
              <a:buNone/>
              <a:defRPr sz="4680"/>
            </a:lvl8pPr>
            <a:lvl9pPr marL="8558418" indent="0">
              <a:buNone/>
              <a:defRPr sz="46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9080183"/>
            <a:ext cx="6900872" cy="16822161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593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998" y="1611459"/>
            <a:ext cx="184543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998" y="8057261"/>
            <a:ext cx="184543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997" y="28053287"/>
            <a:ext cx="4814173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60DCE-C3A9-485A-AB68-F761CB2D0EA3}" type="datetimeFigureOut">
              <a:rPr lang="en-IN" smtClean="0"/>
              <a:t>29-11-2025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7533" y="28053287"/>
            <a:ext cx="7221260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11155" y="28053287"/>
            <a:ext cx="4814173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67AD3-94CA-4CAC-B659-E4E42EEAC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331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9605" rtl="0" eaLnBrk="1" latinLnBrk="0" hangingPunct="1">
        <a:lnSpc>
          <a:spcPct val="90000"/>
        </a:lnSpc>
        <a:spcBef>
          <a:spcPct val="0"/>
        </a:spcBef>
        <a:buNone/>
        <a:defRPr sz="102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901" indent="-534901" algn="l" defTabSz="213960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2" kern="1200">
          <a:solidFill>
            <a:schemeClr val="tx1"/>
          </a:solidFill>
          <a:latin typeface="+mn-lt"/>
          <a:ea typeface="+mn-ea"/>
          <a:cs typeface="+mn-cs"/>
        </a:defRPr>
      </a:lvl1pPr>
      <a:lvl2pPr marL="160470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6" kern="1200">
          <a:solidFill>
            <a:schemeClr val="tx1"/>
          </a:solidFill>
          <a:latin typeface="+mn-lt"/>
          <a:ea typeface="+mn-ea"/>
          <a:cs typeface="+mn-cs"/>
        </a:defRPr>
      </a:lvl2pPr>
      <a:lvl3pPr marL="2674506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3pPr>
      <a:lvl4pPr marL="3744308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814110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88391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953715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8023517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9093319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1pPr>
      <a:lvl2pPr marL="1069802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2pPr>
      <a:lvl3pPr marL="2139605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3pPr>
      <a:lvl4pPr marL="3209407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279209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349011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418814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7488616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8558418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3651A6-29D2-BCBC-740F-1666ECB11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3" t="32599" r="15710" b="37840"/>
          <a:stretch>
            <a:fillRect/>
          </a:stretch>
        </p:blipFill>
        <p:spPr>
          <a:xfrm>
            <a:off x="14857286" y="795528"/>
            <a:ext cx="6432360" cy="14980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B0B3CC1-9546-1C50-71E8-6FC3E26069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190" t="16499" r="25351" b="17607"/>
          <a:stretch>
            <a:fillRect/>
          </a:stretch>
        </p:blipFill>
        <p:spPr>
          <a:xfrm>
            <a:off x="106678" y="795528"/>
            <a:ext cx="1499617" cy="14996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4527017-79D9-7D2A-AD49-3C20E6DC14ED}"/>
              </a:ext>
            </a:extLst>
          </p:cNvPr>
          <p:cNvSpPr/>
          <p:nvPr/>
        </p:nvSpPr>
        <p:spPr>
          <a:xfrm>
            <a:off x="0" y="0"/>
            <a:ext cx="21396325" cy="30264226"/>
          </a:xfrm>
          <a:prstGeom prst="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Flowchart: Card 5">
            <a:extLst>
              <a:ext uri="{FF2B5EF4-FFF2-40B4-BE49-F238E27FC236}">
                <a16:creationId xmlns:a16="http://schemas.microsoft.com/office/drawing/2014/main" id="{5DE13475-B6AD-82D4-1BF1-FD5073B87ED7}"/>
              </a:ext>
            </a:extLst>
          </p:cNvPr>
          <p:cNvSpPr/>
          <p:nvPr/>
        </p:nvSpPr>
        <p:spPr>
          <a:xfrm>
            <a:off x="7528560" y="29486986"/>
            <a:ext cx="13822045" cy="733934"/>
          </a:xfrm>
          <a:prstGeom prst="flowChartPunchedCar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Algerian" panose="04020705040A02060702" pitchFamily="82" charset="0"/>
              </a:rPr>
              <a:t>Indian Institute of technology, Delhi</a:t>
            </a:r>
            <a:endParaRPr lang="en-IN" sz="5400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Flowchart: Card 6">
            <a:extLst>
              <a:ext uri="{FF2B5EF4-FFF2-40B4-BE49-F238E27FC236}">
                <a16:creationId xmlns:a16="http://schemas.microsoft.com/office/drawing/2014/main" id="{F69D74A4-82DD-4769-9C96-0EF9549FD258}"/>
              </a:ext>
            </a:extLst>
          </p:cNvPr>
          <p:cNvSpPr/>
          <p:nvPr/>
        </p:nvSpPr>
        <p:spPr>
          <a:xfrm flipH="1">
            <a:off x="37514" y="29501654"/>
            <a:ext cx="5974080" cy="733934"/>
          </a:xfrm>
          <a:prstGeom prst="flowChartPunchedCar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Algerian" panose="04020705040A02060702" pitchFamily="82" charset="0"/>
              </a:rPr>
              <a:t>ICTN-KLC, 2025</a:t>
            </a:r>
            <a:endParaRPr lang="en-IN" sz="5400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sp>
        <p:nvSpPr>
          <p:cNvPr id="12" name="Shape 90">
            <a:extLst>
              <a:ext uri="{FF2B5EF4-FFF2-40B4-BE49-F238E27FC236}">
                <a16:creationId xmlns:a16="http://schemas.microsoft.com/office/drawing/2014/main" id="{F5373B51-BC57-477F-BD93-9093F21777F1}"/>
              </a:ext>
            </a:extLst>
          </p:cNvPr>
          <p:cNvSpPr txBox="1"/>
          <p:nvPr/>
        </p:nvSpPr>
        <p:spPr>
          <a:xfrm>
            <a:off x="765887" y="-61020"/>
            <a:ext cx="19864550" cy="24314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8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7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7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Affiliation</a:t>
            </a:r>
          </a:p>
        </p:txBody>
      </p:sp>
      <p:sp>
        <p:nvSpPr>
          <p:cNvPr id="13" name="object 18">
            <a:extLst>
              <a:ext uri="{FF2B5EF4-FFF2-40B4-BE49-F238E27FC236}">
                <a16:creationId xmlns:a16="http://schemas.microsoft.com/office/drawing/2014/main" id="{77D3D51D-EC6A-E3D5-3B46-ECF284518E49}"/>
              </a:ext>
            </a:extLst>
          </p:cNvPr>
          <p:cNvSpPr txBox="1"/>
          <p:nvPr/>
        </p:nvSpPr>
        <p:spPr>
          <a:xfrm>
            <a:off x="6381117" y="9155614"/>
            <a:ext cx="5880735" cy="4864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Results</a:t>
            </a:r>
            <a:endParaRPr sz="3000" dirty="0">
              <a:latin typeface="Times New Roman"/>
              <a:cs typeface="Times New Roman"/>
            </a:endParaRPr>
          </a:p>
        </p:txBody>
      </p:sp>
      <p:sp>
        <p:nvSpPr>
          <p:cNvPr id="14" name="object 24">
            <a:extLst>
              <a:ext uri="{FF2B5EF4-FFF2-40B4-BE49-F238E27FC236}">
                <a16:creationId xmlns:a16="http://schemas.microsoft.com/office/drawing/2014/main" id="{9DCBC5F6-1948-5C31-2D58-8D67EB142E55}"/>
              </a:ext>
            </a:extLst>
          </p:cNvPr>
          <p:cNvSpPr txBox="1"/>
          <p:nvPr/>
        </p:nvSpPr>
        <p:spPr>
          <a:xfrm>
            <a:off x="10878971" y="16432412"/>
            <a:ext cx="2498725" cy="4864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Meet</a:t>
            </a:r>
            <a:r>
              <a:rPr sz="3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Team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5" name="object 28">
            <a:extLst>
              <a:ext uri="{FF2B5EF4-FFF2-40B4-BE49-F238E27FC236}">
                <a16:creationId xmlns:a16="http://schemas.microsoft.com/office/drawing/2014/main" id="{A4CAB524-7BBA-2B9C-53A3-A0D302DBC7DF}"/>
              </a:ext>
            </a:extLst>
          </p:cNvPr>
          <p:cNvSpPr txBox="1"/>
          <p:nvPr/>
        </p:nvSpPr>
        <p:spPr>
          <a:xfrm>
            <a:off x="3500965" y="16460449"/>
            <a:ext cx="3203575" cy="4864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Acknowledgements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611D2D-CC72-C468-E500-28AF1EB56BD5}"/>
              </a:ext>
            </a:extLst>
          </p:cNvPr>
          <p:cNvSpPr txBox="1"/>
          <p:nvPr/>
        </p:nvSpPr>
        <p:spPr>
          <a:xfrm>
            <a:off x="1136650" y="3799864"/>
            <a:ext cx="6112170" cy="4320733"/>
          </a:xfrm>
          <a:prstGeom prst="rect">
            <a:avLst/>
          </a:prstGeom>
          <a:solidFill>
            <a:schemeClr val="bg1">
              <a:alpha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wrap="square" lIns="202128" tIns="101064" rIns="202128" bIns="101064" rtlCol="0">
            <a:normAutofit/>
          </a:bodyPr>
          <a:lstStyle/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Abstract</a:t>
            </a:r>
          </a:p>
          <a:p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16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AB521F-B4C8-E70C-BB77-58FCFB0C93E8}"/>
              </a:ext>
            </a:extLst>
          </p:cNvPr>
          <p:cNvSpPr txBox="1"/>
          <p:nvPr/>
        </p:nvSpPr>
        <p:spPr>
          <a:xfrm>
            <a:off x="444880" y="10406618"/>
            <a:ext cx="8203287" cy="10218494"/>
          </a:xfrm>
          <a:prstGeom prst="rect">
            <a:avLst/>
          </a:prstGeom>
          <a:solidFill>
            <a:schemeClr val="bg1">
              <a:alpha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wrap="square" lIns="202128" tIns="101064" rIns="202128" bIns="101064" rtlCol="0">
            <a:normAutofit/>
          </a:bodyPr>
          <a:lstStyle/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Introduction</a:t>
            </a:r>
          </a:p>
          <a:p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  <a:endParaRPr lang="en-US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Materials and Methods</a:t>
            </a:r>
          </a:p>
          <a:p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  <a:endParaRPr lang="en-US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16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6D2ED2-40EA-18A8-7290-3848EA39C39A}"/>
              </a:ext>
            </a:extLst>
          </p:cNvPr>
          <p:cNvSpPr txBox="1"/>
          <p:nvPr/>
        </p:nvSpPr>
        <p:spPr>
          <a:xfrm>
            <a:off x="10698163" y="4316914"/>
            <a:ext cx="10013012" cy="14493600"/>
          </a:xfrm>
          <a:prstGeom prst="rect">
            <a:avLst/>
          </a:prstGeom>
          <a:solidFill>
            <a:schemeClr val="bg1">
              <a:alpha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wrap="square" lIns="202128" tIns="101064" rIns="202128" bIns="101064" rtlCol="0">
            <a:normAutofit/>
          </a:bodyPr>
          <a:lstStyle/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</a:t>
            </a:r>
          </a:p>
          <a:p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8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600" dirty="0"/>
          </a:p>
          <a:p>
            <a:endParaRPr lang="en-US" sz="16600" dirty="0"/>
          </a:p>
          <a:p>
            <a:endParaRPr lang="en-US" sz="16600" dirty="0"/>
          </a:p>
          <a:p>
            <a:endParaRPr lang="en-US" sz="16600" dirty="0"/>
          </a:p>
          <a:p>
            <a:endParaRPr lang="en-US" sz="16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71657B-13A9-FE3B-8277-9C19C7B6C0AF}"/>
              </a:ext>
            </a:extLst>
          </p:cNvPr>
          <p:cNvSpPr txBox="1"/>
          <p:nvPr/>
        </p:nvSpPr>
        <p:spPr>
          <a:xfrm>
            <a:off x="12261852" y="21021259"/>
            <a:ext cx="9020403" cy="7552068"/>
          </a:xfrm>
          <a:prstGeom prst="rect">
            <a:avLst/>
          </a:prstGeom>
          <a:solidFill>
            <a:schemeClr val="bg1">
              <a:alpha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wrap="square" lIns="202128" tIns="101064" rIns="202128" bIns="101064" rtlCol="0">
            <a:normAutofit/>
          </a:bodyPr>
          <a:lstStyle/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References</a:t>
            </a:r>
          </a:p>
          <a:p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  <a:endParaRPr lang="en-US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Acknowledgement</a:t>
            </a:r>
          </a:p>
          <a:p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  <a:endParaRPr lang="en-US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16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9CA160-9455-86CD-150B-56D70A0AE19C}"/>
              </a:ext>
            </a:extLst>
          </p:cNvPr>
          <p:cNvSpPr txBox="1"/>
          <p:nvPr/>
        </p:nvSpPr>
        <p:spPr>
          <a:xfrm>
            <a:off x="444880" y="25211315"/>
            <a:ext cx="7083680" cy="3836154"/>
          </a:xfrm>
          <a:prstGeom prst="rect">
            <a:avLst/>
          </a:prstGeom>
          <a:solidFill>
            <a:schemeClr val="bg1">
              <a:alpha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wrap="square" lIns="202128" tIns="101064" rIns="202128" bIns="101064" rtlCol="0">
            <a:normAutofit/>
          </a:bodyPr>
          <a:lstStyle/>
          <a:p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Conclusion</a:t>
            </a:r>
          </a:p>
          <a:p>
            <a:r>
              <a:rPr lang="en-US" sz="4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content goes here…</a:t>
            </a:r>
          </a:p>
          <a:p>
            <a:endParaRPr lang="en-US" sz="13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3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3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3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3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4400" dirty="0"/>
          </a:p>
          <a:p>
            <a:endParaRPr lang="en-US" sz="4400" dirty="0"/>
          </a:p>
          <a:p>
            <a:endParaRPr lang="en-US" sz="4400" dirty="0"/>
          </a:p>
          <a:p>
            <a:endParaRPr lang="en-US" sz="138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687AA9-6C10-BEF9-EE89-D33E61C95879}"/>
              </a:ext>
            </a:extLst>
          </p:cNvPr>
          <p:cNvCxnSpPr/>
          <p:nvPr/>
        </p:nvCxnSpPr>
        <p:spPr>
          <a:xfrm>
            <a:off x="37514" y="3489960"/>
            <a:ext cx="21313091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47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2FC9A-6E75-5762-AF72-6B706711C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657852-BBE3-B673-8546-44A312F7C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3" t="32599" r="15710" b="37840"/>
          <a:stretch>
            <a:fillRect/>
          </a:stretch>
        </p:blipFill>
        <p:spPr>
          <a:xfrm>
            <a:off x="15662084" y="795529"/>
            <a:ext cx="5627561" cy="13106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89B241-0E03-407A-A4BA-5E04A568C6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190" t="16499" r="25351" b="17607"/>
          <a:stretch>
            <a:fillRect/>
          </a:stretch>
        </p:blipFill>
        <p:spPr>
          <a:xfrm>
            <a:off x="106680" y="795529"/>
            <a:ext cx="1307592" cy="13075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2A09A4F-093A-E0B6-9248-A7860A1CEEBD}"/>
              </a:ext>
            </a:extLst>
          </p:cNvPr>
          <p:cNvSpPr/>
          <p:nvPr/>
        </p:nvSpPr>
        <p:spPr>
          <a:xfrm>
            <a:off x="0" y="0"/>
            <a:ext cx="21396325" cy="30264226"/>
          </a:xfrm>
          <a:prstGeom prst="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Flowchart: Card 5">
            <a:extLst>
              <a:ext uri="{FF2B5EF4-FFF2-40B4-BE49-F238E27FC236}">
                <a16:creationId xmlns:a16="http://schemas.microsoft.com/office/drawing/2014/main" id="{3CA6A629-1D65-5811-3723-3BE518F5CFA9}"/>
              </a:ext>
            </a:extLst>
          </p:cNvPr>
          <p:cNvSpPr/>
          <p:nvPr/>
        </p:nvSpPr>
        <p:spPr>
          <a:xfrm>
            <a:off x="7528560" y="29486986"/>
            <a:ext cx="13822045" cy="733934"/>
          </a:xfrm>
          <a:prstGeom prst="flowChartPunchedCar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Algerian" panose="04020705040A02060702" pitchFamily="82" charset="0"/>
              </a:rPr>
              <a:t>Indian Institute of technology, Delhi</a:t>
            </a:r>
            <a:endParaRPr lang="en-IN" sz="5400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Flowchart: Card 6">
            <a:extLst>
              <a:ext uri="{FF2B5EF4-FFF2-40B4-BE49-F238E27FC236}">
                <a16:creationId xmlns:a16="http://schemas.microsoft.com/office/drawing/2014/main" id="{377ADBED-9B83-0D04-B83F-9B3712C5A41D}"/>
              </a:ext>
            </a:extLst>
          </p:cNvPr>
          <p:cNvSpPr/>
          <p:nvPr/>
        </p:nvSpPr>
        <p:spPr>
          <a:xfrm flipH="1">
            <a:off x="37514" y="29501654"/>
            <a:ext cx="5974080" cy="733934"/>
          </a:xfrm>
          <a:prstGeom prst="flowChartPunchedCar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Algerian" panose="04020705040A02060702" pitchFamily="82" charset="0"/>
              </a:rPr>
              <a:t>ICTN-KLC, 2025</a:t>
            </a:r>
            <a:endParaRPr lang="en-IN" sz="5400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sp>
        <p:nvSpPr>
          <p:cNvPr id="12" name="Shape 90">
            <a:extLst>
              <a:ext uri="{FF2B5EF4-FFF2-40B4-BE49-F238E27FC236}">
                <a16:creationId xmlns:a16="http://schemas.microsoft.com/office/drawing/2014/main" id="{6726100C-7364-3A7D-5DDD-36AA70520ED7}"/>
              </a:ext>
            </a:extLst>
          </p:cNvPr>
          <p:cNvSpPr txBox="1"/>
          <p:nvPr/>
        </p:nvSpPr>
        <p:spPr>
          <a:xfrm>
            <a:off x="765887" y="-61020"/>
            <a:ext cx="19864550" cy="24314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8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7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7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Affiliation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82A7CA-CAB8-01FE-E368-AA8E63B97340}"/>
              </a:ext>
            </a:extLst>
          </p:cNvPr>
          <p:cNvSpPr txBox="1"/>
          <p:nvPr/>
        </p:nvSpPr>
        <p:spPr>
          <a:xfrm>
            <a:off x="106680" y="9284677"/>
            <a:ext cx="21182965" cy="189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r>
              <a:rPr lang="en-US" sz="7200" b="0" i="0" dirty="0">
                <a:solidFill>
                  <a:srgbClr val="222222"/>
                </a:solidFill>
                <a:effectLst/>
                <a:latin typeface="+mj-lt"/>
              </a:rPr>
              <a:t>Keep the minimum size of headings at 32 pts. and body text as 28 pts.</a:t>
            </a:r>
          </a:p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endParaRPr lang="en-US" sz="7200" dirty="0">
              <a:solidFill>
                <a:srgbClr val="222222"/>
              </a:solidFill>
              <a:latin typeface="+mj-lt"/>
            </a:endParaRPr>
          </a:p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r>
              <a:rPr lang="en-US" sz="7200" b="0" i="0" dirty="0">
                <a:solidFill>
                  <a:srgbClr val="222222"/>
                </a:solidFill>
                <a:effectLst/>
                <a:latin typeface="+mj-lt"/>
              </a:rPr>
              <a:t>This is an A1-size poster. Please adhere to this size while taking a print.</a:t>
            </a:r>
            <a:endParaRPr lang="en-US" sz="7200" dirty="0">
              <a:solidFill>
                <a:srgbClr val="222222"/>
              </a:solidFill>
              <a:latin typeface="+mj-lt"/>
            </a:endParaRPr>
          </a:p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endParaRPr lang="en-US" sz="7200" dirty="0">
              <a:solidFill>
                <a:srgbClr val="222222"/>
              </a:solidFill>
              <a:latin typeface="+mj-lt"/>
            </a:endParaRPr>
          </a:p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r>
              <a:rPr lang="en-US" sz="7200" dirty="0">
                <a:solidFill>
                  <a:srgbClr val="222222"/>
                </a:solidFill>
                <a:latin typeface="+mj-lt"/>
              </a:rPr>
              <a:t>Please note, people will not remember everything from the poster, so it will be good to fix a visual hierarchy of information on the poster and put as many images as possible </a:t>
            </a:r>
            <a:r>
              <a:rPr lang="en-US" sz="7200" b="0" i="0" dirty="0">
                <a:solidFill>
                  <a:srgbClr val="222222"/>
                </a:solidFill>
                <a:effectLst/>
                <a:latin typeface="+mj-lt"/>
              </a:rPr>
              <a:t>to make your poster visually appealing.</a:t>
            </a:r>
          </a:p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endParaRPr lang="en-US" sz="7200" dirty="0">
              <a:solidFill>
                <a:srgbClr val="222222"/>
              </a:solidFill>
              <a:latin typeface="+mj-lt"/>
            </a:endParaRPr>
          </a:p>
          <a:p>
            <a:pPr marL="1371600" lvl="0" indent="-1371600" rtl="0">
              <a:spcBef>
                <a:spcPts val="0"/>
              </a:spcBef>
              <a:buClr>
                <a:schemeClr val="dk1"/>
              </a:buClr>
              <a:buFont typeface="Arial"/>
              <a:buAutoNum type="arabicPeriod"/>
            </a:pPr>
            <a:r>
              <a:rPr lang="en-US" sz="7200" b="0" i="0" dirty="0">
                <a:solidFill>
                  <a:srgbClr val="222222"/>
                </a:solidFill>
                <a:effectLst/>
                <a:latin typeface="+mj-lt"/>
              </a:rPr>
              <a:t>This is just a sample format; you may place the parts accordingly if your poster components do not go along with the ones mentioned (but no changes should be made to the template design).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lang="en-US" sz="7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4824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</TotalTime>
  <Words>184</Words>
  <Application>Microsoft Office PowerPoint</Application>
  <PresentationFormat>Custom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Nitin Bansal</dc:creator>
  <cp:lastModifiedBy>Nitin Bansal</cp:lastModifiedBy>
  <cp:revision>6</cp:revision>
  <dcterms:created xsi:type="dcterms:W3CDTF">2025-11-28T01:35:41Z</dcterms:created>
  <dcterms:modified xsi:type="dcterms:W3CDTF">2025-11-29T04:18:37Z</dcterms:modified>
</cp:coreProperties>
</file>